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3" r:id="rId25"/>
    <p:sldId id="284" r:id="rId26"/>
    <p:sldId id="281" r:id="rId27"/>
    <p:sldId id="282" r:id="rId28"/>
    <p:sldId id="28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AACC52D-032C-4981-90CF-61D7E2AAEF0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FD42B53-E2A6-4CC5-8DC4-BCDB1CB3F47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107156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Конкурс «Лучшая столовая сельской школы»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Ленинская СОШ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86124"/>
            <a:ext cx="6400800" cy="1714512"/>
          </a:xfrm>
        </p:spPr>
        <p:txBody>
          <a:bodyPr/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«Наша школьная столовая»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Готовят обеды лучшие повара,  мастера своего дела</a:t>
            </a:r>
            <a:r>
              <a:rPr lang="ru-RU" sz="3000" dirty="0" smtClean="0"/>
              <a:t>.</a:t>
            </a:r>
            <a:endParaRPr lang="ru-RU" sz="3000" dirty="0"/>
          </a:p>
        </p:txBody>
      </p:sp>
      <p:pic>
        <p:nvPicPr>
          <p:cNvPr id="4" name="Содержимое 3" descr="DSCN59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500174"/>
            <a:ext cx="7072362" cy="5143536"/>
          </a:xfr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000" dirty="0"/>
          </a:p>
        </p:txBody>
      </p:sp>
      <p:pic>
        <p:nvPicPr>
          <p:cNvPr id="4" name="Содержимое 3" descr="DSCN59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500042"/>
            <a:ext cx="8429684" cy="6215106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59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642918"/>
            <a:ext cx="8143932" cy="6107950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46928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Пищеблок</a:t>
            </a:r>
            <a:r>
              <a:rPr lang="ru-RU" sz="3000" dirty="0" smtClean="0"/>
              <a:t> </a:t>
            </a:r>
            <a:endParaRPr lang="ru-RU" sz="3000" dirty="0"/>
          </a:p>
        </p:txBody>
      </p:sp>
      <p:pic>
        <p:nvPicPr>
          <p:cNvPr id="4" name="Содержимое 3" descr="DSCN59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173688"/>
            <a:ext cx="8429684" cy="5365386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46928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Новейшее оборудование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59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000108"/>
            <a:ext cx="8072494" cy="5679321"/>
          </a:xfr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59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357165"/>
            <a:ext cx="8286808" cy="6215107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59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500042"/>
            <a:ext cx="8286808" cy="621510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59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8531220" cy="6267589"/>
          </a:xfr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59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8429684" cy="6215106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59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321447"/>
            <a:ext cx="8368681" cy="6276511"/>
          </a:xfr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4 апреля 2017 года состоялось торжественное открытие школьной столовой в с. Ленинском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P42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57298"/>
            <a:ext cx="8501122" cy="535785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59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9080" y="262853"/>
            <a:ext cx="8569199" cy="6426899"/>
          </a:xfr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59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6220" y="285728"/>
            <a:ext cx="8542059" cy="6406544"/>
          </a:xfr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25 апреля 2017 года состоялась встреча с Главой Республики Крым Сергеем Аксеновым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6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272992"/>
            <a:ext cx="7446676" cy="5585008"/>
          </a:xfr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SCN60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8501122" cy="6375841"/>
          </a:xfr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6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2892" y="209274"/>
            <a:ext cx="8616826" cy="646262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041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7 сентября 2017 года директор школы встретила Секретаря крымского регионального отделения Всероссийской политической партии «Единая Россия»  Владимира Константинова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63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714488"/>
            <a:ext cx="6798899" cy="496806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46928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С наилучшими пожеланиями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63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000108"/>
            <a:ext cx="8001056" cy="5686856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SCN63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62854"/>
            <a:ext cx="8715436" cy="642942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46928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Повара всегда рады детям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94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2957" y="966907"/>
            <a:ext cx="7616695" cy="5712521"/>
          </a:xfr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000" dirty="0"/>
          </a:p>
        </p:txBody>
      </p:sp>
      <p:pic>
        <p:nvPicPr>
          <p:cNvPr id="4" name="Содержимое 3" descr="IMGP43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8715436" cy="6357982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49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Уютный зал ждет первых посетителей 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P43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000108"/>
            <a:ext cx="8429684" cy="5500726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Самые маленькие ученики переступили порог новой школьной столовой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P43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142984"/>
            <a:ext cx="8786874" cy="5500726"/>
          </a:xfr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469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62 школьника из начальной школы питаются бесплатными завтраками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58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214422"/>
            <a:ext cx="8358246" cy="5429288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041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34 ребенка из льготной категории питаются бесплатно, а также до 115 человек питаются за родительский счет</a:t>
            </a:r>
            <a:endParaRPr lang="ru-RU" sz="3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94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571612"/>
            <a:ext cx="7858180" cy="5146055"/>
          </a:xfr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49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Так все начиналось…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047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71612"/>
            <a:ext cx="8501122" cy="4857784"/>
          </a:xfrm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Так выглядит столовая сейчас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P43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214422"/>
            <a:ext cx="8501121" cy="550072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168</TotalTime>
  <Words>122</Words>
  <Application>Microsoft Office PowerPoint</Application>
  <PresentationFormat>Екран (4:3)</PresentationFormat>
  <Paragraphs>16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29" baseType="lpstr">
      <vt:lpstr>Яркая</vt:lpstr>
      <vt:lpstr>Конкурс «Лучшая столовая сельской школы»  МБОУ Ленинская СОШ</vt:lpstr>
      <vt:lpstr>4 апреля 2017 года состоялось торжественное открытие школьной столовой в с. Ленинском</vt:lpstr>
      <vt:lpstr>Слайд 3</vt:lpstr>
      <vt:lpstr>Уютный зал ждет первых посетителей </vt:lpstr>
      <vt:lpstr>Самые маленькие ученики переступили порог новой школьной столовой</vt:lpstr>
      <vt:lpstr>62 школьника из начальной школы питаются бесплатными завтраками</vt:lpstr>
      <vt:lpstr>34 ребенка из льготной категории питаются бесплатно, а также до 115 человек питаются за родительский счет</vt:lpstr>
      <vt:lpstr>Так все начиналось…</vt:lpstr>
      <vt:lpstr>Так выглядит столовая сейчас</vt:lpstr>
      <vt:lpstr>Готовят обеды лучшие повара,  мастера своего дела.</vt:lpstr>
      <vt:lpstr>Слайд 11</vt:lpstr>
      <vt:lpstr>Слайд 12</vt:lpstr>
      <vt:lpstr>Пищеблок </vt:lpstr>
      <vt:lpstr>Новейшее оборудование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25 апреля 2017 года состоялась встреча с Главой Республики Крым Сергеем Аксеновым</vt:lpstr>
      <vt:lpstr>Слайд 23</vt:lpstr>
      <vt:lpstr>Слайд 24</vt:lpstr>
      <vt:lpstr>7 сентября 2017 года директор школы встретила Секретаря крымского регионального отделения Всероссийской политической партии «Единая Россия»  Владимира Константинова</vt:lpstr>
      <vt:lpstr>С наилучшими пожеланиями</vt:lpstr>
      <vt:lpstr>Слайд 27</vt:lpstr>
      <vt:lpstr>Повара всегда рады детям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Дарина</cp:lastModifiedBy>
  <cp:revision>33</cp:revision>
  <dcterms:created xsi:type="dcterms:W3CDTF">2017-12-03T15:23:34Z</dcterms:created>
  <dcterms:modified xsi:type="dcterms:W3CDTF">2017-12-04T07:42:32Z</dcterms:modified>
</cp:coreProperties>
</file>