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714356"/>
            <a:ext cx="8229600" cy="178595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Наша столовая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«Готовим завтрак»</a:t>
            </a:r>
            <a:endParaRPr lang="ru-RU" sz="5400" dirty="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000" dirty="0" smtClean="0"/>
              <a:t>Приятного аппетита!</a:t>
            </a:r>
            <a:endParaRPr lang="ru-RU" sz="3000" dirty="0"/>
          </a:p>
        </p:txBody>
      </p:sp>
      <p:pic>
        <p:nvPicPr>
          <p:cNvPr id="4" name="Содержимое 3" descr="Изображение 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928670"/>
            <a:ext cx="7643866" cy="5732900"/>
          </a:xfrm>
        </p:spPr>
      </p:pic>
    </p:spTree>
  </p:cSld>
  <p:clrMapOvr>
    <a:masterClrMapping/>
  </p:clrMapOvr>
  <p:transition>
    <p:strips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P43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8716817" cy="6059227"/>
          </a:xfrm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94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8473949" cy="6355462"/>
          </a:xfrm>
        </p:spPr>
      </p:pic>
    </p:spTree>
  </p:cSld>
  <p:clrMapOvr>
    <a:masterClrMapping/>
  </p:clrMapOvr>
  <p:transition>
    <p:pull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SCN94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70389"/>
            <a:ext cx="8572560" cy="6322263"/>
          </a:xfrm>
        </p:spPr>
      </p:pic>
    </p:spTree>
  </p:cSld>
  <p:clrMapOvr>
    <a:masterClrMapping/>
  </p:clrMapOvr>
  <p:transition>
    <p:zoom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94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09273"/>
            <a:ext cx="8643997" cy="6375841"/>
          </a:xfrm>
        </p:spPr>
      </p:pic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94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5268" y="244993"/>
            <a:ext cx="8664450" cy="6391181"/>
          </a:xfrm>
        </p:spPr>
      </p:pic>
    </p:spTree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94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62853"/>
            <a:ext cx="8439733" cy="6329799"/>
          </a:xfrm>
        </p:spPr>
      </p:pic>
    </p:spTree>
  </p:cSld>
  <p:clrMapOvr>
    <a:masterClrMapping/>
  </p:clrMapOvr>
  <p:transition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211" y="118610"/>
            <a:ext cx="8723945" cy="6542960"/>
          </a:xfrm>
        </p:spPr>
      </p:pic>
    </p:spTree>
  </p:cSld>
  <p:clrMapOvr>
    <a:masterClrMapping/>
  </p:clrMapOvr>
  <p:transition>
    <p:blind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8553002" cy="6414752"/>
          </a:xfrm>
        </p:spPr>
      </p:pic>
    </p:spTree>
  </p:cSld>
  <p:clrMapOvr>
    <a:masterClrMapping/>
  </p:clrMapOvr>
  <p:transition>
    <p:randomBar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4F4F4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</TotalTime>
  <Words>9</Words>
  <PresentationFormat>Экран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Наша столовая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Приятного аппетита!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8</cp:revision>
  <dcterms:modified xsi:type="dcterms:W3CDTF">2017-12-04T06:10:50Z</dcterms:modified>
</cp:coreProperties>
</file>